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32918400" cy="43891200"/>
  <p:notesSz cx="6858000" cy="9144000"/>
  <p:defaultTextStyle>
    <a:defPPr>
      <a:defRPr lang="en-US"/>
    </a:defPPr>
    <a:lvl1pPr algn="l" defTabSz="457176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176" algn="l" defTabSz="457176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352" algn="l" defTabSz="457176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527" algn="l" defTabSz="457176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703" algn="l" defTabSz="457176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5878" algn="l" defTabSz="914352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054" algn="l" defTabSz="914352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230" algn="l" defTabSz="914352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405" algn="l" defTabSz="914352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13824">
          <p15:clr>
            <a:srgbClr val="A4A3A4"/>
          </p15:clr>
        </p15:guide>
        <p15:guide id="2" pos="1036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FFDEE"/>
    <a:srgbClr val="D2FAE4"/>
    <a:srgbClr val="A7FBEB"/>
    <a:srgbClr val="008D00"/>
    <a:srgbClr val="003300"/>
    <a:srgbClr val="0000FF"/>
    <a:srgbClr val="FF00FF"/>
    <a:srgbClr val="00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93" autoAdjust="0"/>
    <p:restoredTop sz="94660"/>
  </p:normalViewPr>
  <p:slideViewPr>
    <p:cSldViewPr snapToGrid="0">
      <p:cViewPr>
        <p:scale>
          <a:sx n="50" d="100"/>
          <a:sy n="50" d="100"/>
        </p:scale>
        <p:origin x="-1248" y="-10339"/>
      </p:cViewPr>
      <p:guideLst>
        <p:guide orient="horz" pos="13824"/>
        <p:guide pos="1036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68881" y="7183123"/>
            <a:ext cx="27980640" cy="15280640"/>
          </a:xfrm>
        </p:spPr>
        <p:txBody>
          <a:bodyPr anchor="b"/>
          <a:lstStyle>
            <a:lvl1pPr algn="ctr">
              <a:defRPr sz="21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114801" y="23053044"/>
            <a:ext cx="24688800" cy="10596877"/>
          </a:xfrm>
        </p:spPr>
        <p:txBody>
          <a:bodyPr/>
          <a:lstStyle>
            <a:lvl1pPr marL="0" indent="0" algn="ctr">
              <a:buNone/>
              <a:defRPr sz="8600"/>
            </a:lvl1pPr>
            <a:lvl2pPr marL="1645833" indent="0" algn="ctr">
              <a:buNone/>
              <a:defRPr sz="7200"/>
            </a:lvl2pPr>
            <a:lvl3pPr marL="3291665" indent="0" algn="ctr">
              <a:buNone/>
              <a:defRPr sz="6500"/>
            </a:lvl3pPr>
            <a:lvl4pPr marL="4937497" indent="0" algn="ctr">
              <a:buNone/>
              <a:defRPr sz="5700"/>
            </a:lvl4pPr>
            <a:lvl5pPr marL="6583329" indent="0" algn="ctr">
              <a:buNone/>
              <a:defRPr sz="5700"/>
            </a:lvl5pPr>
            <a:lvl6pPr marL="8229162" indent="0" algn="ctr">
              <a:buNone/>
              <a:defRPr sz="5700"/>
            </a:lvl6pPr>
            <a:lvl7pPr marL="9874994" indent="0" algn="ctr">
              <a:buNone/>
              <a:defRPr sz="5700"/>
            </a:lvl7pPr>
            <a:lvl8pPr marL="11520827" indent="0" algn="ctr">
              <a:buNone/>
              <a:defRPr sz="5700"/>
            </a:lvl8pPr>
            <a:lvl9pPr marL="13166660" indent="0" algn="ctr">
              <a:buNone/>
              <a:defRPr sz="57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A3E458-EEC8-429F-B9AB-8D301E5F2935}" type="datetimeFigureOut">
              <a:rPr lang="en-IN"/>
              <a:pPr>
                <a:defRPr/>
              </a:pPr>
              <a:t>04-02-2025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4FCA8D-9B04-4F07-ACC3-5AD8E3EB7799}" type="slidenum">
              <a:rPr lang="en-IN"/>
              <a:pPr>
                <a:defRPr/>
              </a:pPr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B8A52B-620F-4EC2-AA62-5A3426D38F66}" type="datetimeFigureOut">
              <a:rPr lang="en-IN"/>
              <a:pPr>
                <a:defRPr/>
              </a:pPr>
              <a:t>04-02-2025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BF7EC7-27F5-488A-A363-EC88603E99FF}" type="slidenum">
              <a:rPr lang="en-IN"/>
              <a:pPr>
                <a:defRPr/>
              </a:pPr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45997" y="10942334"/>
            <a:ext cx="28392120" cy="18257517"/>
          </a:xfrm>
        </p:spPr>
        <p:txBody>
          <a:bodyPr anchor="b"/>
          <a:lstStyle>
            <a:lvl1pPr>
              <a:defRPr sz="21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45997" y="29372574"/>
            <a:ext cx="28392120" cy="9601197"/>
          </a:xfrm>
        </p:spPr>
        <p:txBody>
          <a:bodyPr/>
          <a:lstStyle>
            <a:lvl1pPr marL="0" indent="0">
              <a:buNone/>
              <a:defRPr sz="8600">
                <a:solidFill>
                  <a:schemeClr val="tx1"/>
                </a:solidFill>
              </a:defRPr>
            </a:lvl1pPr>
            <a:lvl2pPr marL="1645833" indent="0">
              <a:buNone/>
              <a:defRPr sz="7200">
                <a:solidFill>
                  <a:schemeClr val="tx1">
                    <a:tint val="75000"/>
                  </a:schemeClr>
                </a:solidFill>
              </a:defRPr>
            </a:lvl2pPr>
            <a:lvl3pPr marL="3291665" indent="0">
              <a:buNone/>
              <a:defRPr sz="6500">
                <a:solidFill>
                  <a:schemeClr val="tx1">
                    <a:tint val="75000"/>
                  </a:schemeClr>
                </a:solidFill>
              </a:defRPr>
            </a:lvl3pPr>
            <a:lvl4pPr marL="4937497" indent="0">
              <a:buNone/>
              <a:defRPr sz="5700">
                <a:solidFill>
                  <a:schemeClr val="tx1">
                    <a:tint val="75000"/>
                  </a:schemeClr>
                </a:solidFill>
              </a:defRPr>
            </a:lvl4pPr>
            <a:lvl5pPr marL="6583329" indent="0">
              <a:buNone/>
              <a:defRPr sz="5700">
                <a:solidFill>
                  <a:schemeClr val="tx1">
                    <a:tint val="75000"/>
                  </a:schemeClr>
                </a:solidFill>
              </a:defRPr>
            </a:lvl5pPr>
            <a:lvl6pPr marL="8229162" indent="0">
              <a:buNone/>
              <a:defRPr sz="5700">
                <a:solidFill>
                  <a:schemeClr val="tx1">
                    <a:tint val="75000"/>
                  </a:schemeClr>
                </a:solidFill>
              </a:defRPr>
            </a:lvl6pPr>
            <a:lvl7pPr marL="9874994" indent="0">
              <a:buNone/>
              <a:defRPr sz="5700">
                <a:solidFill>
                  <a:schemeClr val="tx1">
                    <a:tint val="75000"/>
                  </a:schemeClr>
                </a:solidFill>
              </a:defRPr>
            </a:lvl7pPr>
            <a:lvl8pPr marL="11520827" indent="0">
              <a:buNone/>
              <a:defRPr sz="5700">
                <a:solidFill>
                  <a:schemeClr val="tx1">
                    <a:tint val="75000"/>
                  </a:schemeClr>
                </a:solidFill>
              </a:defRPr>
            </a:lvl8pPr>
            <a:lvl9pPr marL="13166660" indent="0">
              <a:buNone/>
              <a:defRPr sz="57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471ED8-3D9B-406A-8683-B3A3B38FE89B}" type="datetimeFigureOut">
              <a:rPr lang="en-IN"/>
              <a:pPr>
                <a:defRPr/>
              </a:pPr>
              <a:t>04-02-2025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9B3B9E-55AE-4498-9E71-000CAE54E487}" type="slidenum">
              <a:rPr lang="en-IN"/>
              <a:pPr>
                <a:defRPr/>
              </a:pPr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63140" y="11684001"/>
            <a:ext cx="13990320" cy="278485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664941" y="11684001"/>
            <a:ext cx="13990320" cy="278485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1779A5-0125-41F1-91BE-1BF5440BE6BE}" type="datetimeFigureOut">
              <a:rPr lang="en-IN"/>
              <a:pPr>
                <a:defRPr/>
              </a:pPr>
              <a:t>04-02-2025</a:t>
            </a:fld>
            <a:endParaRPr lang="en-IN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N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E75509-4CBA-4267-A865-0AB6972856CA}" type="slidenum">
              <a:rPr lang="en-IN"/>
              <a:pPr>
                <a:defRPr/>
              </a:pPr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67429" y="2336811"/>
            <a:ext cx="28392120" cy="848360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67432" y="10759444"/>
            <a:ext cx="13926024" cy="5273037"/>
          </a:xfrm>
        </p:spPr>
        <p:txBody>
          <a:bodyPr anchor="b"/>
          <a:lstStyle>
            <a:lvl1pPr marL="0" indent="0">
              <a:buNone/>
              <a:defRPr sz="8600" b="1"/>
            </a:lvl1pPr>
            <a:lvl2pPr marL="1645833" indent="0">
              <a:buNone/>
              <a:defRPr sz="7200" b="1"/>
            </a:lvl2pPr>
            <a:lvl3pPr marL="3291665" indent="0">
              <a:buNone/>
              <a:defRPr sz="6500" b="1"/>
            </a:lvl3pPr>
            <a:lvl4pPr marL="4937497" indent="0">
              <a:buNone/>
              <a:defRPr sz="5700" b="1"/>
            </a:lvl4pPr>
            <a:lvl5pPr marL="6583329" indent="0">
              <a:buNone/>
              <a:defRPr sz="5700" b="1"/>
            </a:lvl5pPr>
            <a:lvl6pPr marL="8229162" indent="0">
              <a:buNone/>
              <a:defRPr sz="5700" b="1"/>
            </a:lvl6pPr>
            <a:lvl7pPr marL="9874994" indent="0">
              <a:buNone/>
              <a:defRPr sz="5700" b="1"/>
            </a:lvl7pPr>
            <a:lvl8pPr marL="11520827" indent="0">
              <a:buNone/>
              <a:defRPr sz="5700" b="1"/>
            </a:lvl8pPr>
            <a:lvl9pPr marL="13166660" indent="0">
              <a:buNone/>
              <a:defRPr sz="57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67432" y="16032481"/>
            <a:ext cx="13926024" cy="235813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664942" y="10759444"/>
            <a:ext cx="13994608" cy="5273037"/>
          </a:xfrm>
        </p:spPr>
        <p:txBody>
          <a:bodyPr anchor="b"/>
          <a:lstStyle>
            <a:lvl1pPr marL="0" indent="0">
              <a:buNone/>
              <a:defRPr sz="8600" b="1"/>
            </a:lvl1pPr>
            <a:lvl2pPr marL="1645833" indent="0">
              <a:buNone/>
              <a:defRPr sz="7200" b="1"/>
            </a:lvl2pPr>
            <a:lvl3pPr marL="3291665" indent="0">
              <a:buNone/>
              <a:defRPr sz="6500" b="1"/>
            </a:lvl3pPr>
            <a:lvl4pPr marL="4937497" indent="0">
              <a:buNone/>
              <a:defRPr sz="5700" b="1"/>
            </a:lvl4pPr>
            <a:lvl5pPr marL="6583329" indent="0">
              <a:buNone/>
              <a:defRPr sz="5700" b="1"/>
            </a:lvl5pPr>
            <a:lvl6pPr marL="8229162" indent="0">
              <a:buNone/>
              <a:defRPr sz="5700" b="1"/>
            </a:lvl6pPr>
            <a:lvl7pPr marL="9874994" indent="0">
              <a:buNone/>
              <a:defRPr sz="5700" b="1"/>
            </a:lvl7pPr>
            <a:lvl8pPr marL="11520827" indent="0">
              <a:buNone/>
              <a:defRPr sz="5700" b="1"/>
            </a:lvl8pPr>
            <a:lvl9pPr marL="13166660" indent="0">
              <a:buNone/>
              <a:defRPr sz="57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664942" y="16032481"/>
            <a:ext cx="13994608" cy="235813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4FBCC8-632E-4909-B5EF-0CB8B0412690}" type="datetimeFigureOut">
              <a:rPr lang="en-IN"/>
              <a:pPr>
                <a:defRPr/>
              </a:pPr>
              <a:t>04-02-2025</a:t>
            </a:fld>
            <a:endParaRPr lang="en-IN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N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E6B2B5-F338-41EA-B58E-818C3E5D5C1C}" type="slidenum">
              <a:rPr lang="en-IN"/>
              <a:pPr>
                <a:defRPr/>
              </a:pPr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D0775A-C168-4C39-B2FC-34E2D4AC2C6A}" type="datetimeFigureOut">
              <a:rPr lang="en-IN"/>
              <a:pPr>
                <a:defRPr/>
              </a:pPr>
              <a:t>04-02-2025</a:t>
            </a:fld>
            <a:endParaRPr lang="en-IN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N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FBA7C9-9475-4BAF-BA80-99194BAB74DE}" type="slidenum">
              <a:rPr lang="en-IN"/>
              <a:pPr>
                <a:defRPr/>
              </a:pPr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C65BE8-A09B-40FF-B05A-43545668E5FF}" type="datetimeFigureOut">
              <a:rPr lang="en-IN"/>
              <a:pPr>
                <a:defRPr/>
              </a:pPr>
              <a:t>04-02-2025</a:t>
            </a:fld>
            <a:endParaRPr lang="en-IN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N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6FE248-DB22-4F1A-8C72-4F414C55AC1B}" type="slidenum">
              <a:rPr lang="en-IN"/>
              <a:pPr>
                <a:defRPr/>
              </a:pPr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67429" y="2926080"/>
            <a:ext cx="10617041" cy="10241280"/>
          </a:xfrm>
        </p:spPr>
        <p:txBody>
          <a:bodyPr anchor="b"/>
          <a:lstStyle>
            <a:lvl1pPr>
              <a:defRPr sz="11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994608" y="6319530"/>
            <a:ext cx="16664940" cy="31191200"/>
          </a:xfrm>
        </p:spPr>
        <p:txBody>
          <a:bodyPr/>
          <a:lstStyle>
            <a:lvl1pPr>
              <a:defRPr sz="11500"/>
            </a:lvl1pPr>
            <a:lvl2pPr>
              <a:defRPr sz="10000"/>
            </a:lvl2pPr>
            <a:lvl3pPr>
              <a:defRPr sz="8600"/>
            </a:lvl3pPr>
            <a:lvl4pPr>
              <a:defRPr sz="7200"/>
            </a:lvl4pPr>
            <a:lvl5pPr>
              <a:defRPr sz="7200"/>
            </a:lvl5pPr>
            <a:lvl6pPr>
              <a:defRPr sz="7200"/>
            </a:lvl6pPr>
            <a:lvl7pPr>
              <a:defRPr sz="7200"/>
            </a:lvl7pPr>
            <a:lvl8pPr>
              <a:defRPr sz="7200"/>
            </a:lvl8pPr>
            <a:lvl9pPr>
              <a:defRPr sz="7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67429" y="13167361"/>
            <a:ext cx="10617041" cy="24394163"/>
          </a:xfrm>
        </p:spPr>
        <p:txBody>
          <a:bodyPr/>
          <a:lstStyle>
            <a:lvl1pPr marL="0" indent="0">
              <a:buNone/>
              <a:defRPr sz="5700"/>
            </a:lvl1pPr>
            <a:lvl2pPr marL="1645833" indent="0">
              <a:buNone/>
              <a:defRPr sz="5000"/>
            </a:lvl2pPr>
            <a:lvl3pPr marL="3291665" indent="0">
              <a:buNone/>
              <a:defRPr sz="4300"/>
            </a:lvl3pPr>
            <a:lvl4pPr marL="4937497" indent="0">
              <a:buNone/>
              <a:defRPr sz="3600"/>
            </a:lvl4pPr>
            <a:lvl5pPr marL="6583329" indent="0">
              <a:buNone/>
              <a:defRPr sz="3600"/>
            </a:lvl5pPr>
            <a:lvl6pPr marL="8229162" indent="0">
              <a:buNone/>
              <a:defRPr sz="3600"/>
            </a:lvl6pPr>
            <a:lvl7pPr marL="9874994" indent="0">
              <a:buNone/>
              <a:defRPr sz="3600"/>
            </a:lvl7pPr>
            <a:lvl8pPr marL="11520827" indent="0">
              <a:buNone/>
              <a:defRPr sz="3600"/>
            </a:lvl8pPr>
            <a:lvl9pPr marL="13166660" indent="0">
              <a:buNone/>
              <a:defRPr sz="3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9D34D6-127D-47B3-A472-89FB4BEA2A77}" type="datetimeFigureOut">
              <a:rPr lang="en-IN"/>
              <a:pPr>
                <a:defRPr/>
              </a:pPr>
              <a:t>04-02-2025</a:t>
            </a:fld>
            <a:endParaRPr lang="en-IN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N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56EAD5-68BA-48CC-9931-322D71E7C2F2}" type="slidenum">
              <a:rPr lang="en-IN"/>
              <a:pPr>
                <a:defRPr/>
              </a:pPr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67429" y="2926080"/>
            <a:ext cx="10617041" cy="10241280"/>
          </a:xfrm>
        </p:spPr>
        <p:txBody>
          <a:bodyPr anchor="b"/>
          <a:lstStyle>
            <a:lvl1pPr>
              <a:defRPr sz="11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994608" y="6319530"/>
            <a:ext cx="16664940" cy="31191200"/>
          </a:xfrm>
        </p:spPr>
        <p:txBody>
          <a:bodyPr anchor="t"/>
          <a:lstStyle>
            <a:lvl1pPr marL="0" indent="0">
              <a:buNone/>
              <a:defRPr sz="11500"/>
            </a:lvl1pPr>
            <a:lvl2pPr marL="1645833" indent="0">
              <a:buNone/>
              <a:defRPr sz="10000"/>
            </a:lvl2pPr>
            <a:lvl3pPr marL="3291665" indent="0">
              <a:buNone/>
              <a:defRPr sz="8600"/>
            </a:lvl3pPr>
            <a:lvl4pPr marL="4937497" indent="0">
              <a:buNone/>
              <a:defRPr sz="7200"/>
            </a:lvl4pPr>
            <a:lvl5pPr marL="6583329" indent="0">
              <a:buNone/>
              <a:defRPr sz="7200"/>
            </a:lvl5pPr>
            <a:lvl6pPr marL="8229162" indent="0">
              <a:buNone/>
              <a:defRPr sz="7200"/>
            </a:lvl6pPr>
            <a:lvl7pPr marL="9874994" indent="0">
              <a:buNone/>
              <a:defRPr sz="7200"/>
            </a:lvl7pPr>
            <a:lvl8pPr marL="11520827" indent="0">
              <a:buNone/>
              <a:defRPr sz="7200"/>
            </a:lvl8pPr>
            <a:lvl9pPr marL="13166660" indent="0">
              <a:buNone/>
              <a:defRPr sz="7200"/>
            </a:lvl9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67429" y="13167361"/>
            <a:ext cx="10617041" cy="24394163"/>
          </a:xfrm>
        </p:spPr>
        <p:txBody>
          <a:bodyPr/>
          <a:lstStyle>
            <a:lvl1pPr marL="0" indent="0">
              <a:buNone/>
              <a:defRPr sz="5700"/>
            </a:lvl1pPr>
            <a:lvl2pPr marL="1645833" indent="0">
              <a:buNone/>
              <a:defRPr sz="5000"/>
            </a:lvl2pPr>
            <a:lvl3pPr marL="3291665" indent="0">
              <a:buNone/>
              <a:defRPr sz="4300"/>
            </a:lvl3pPr>
            <a:lvl4pPr marL="4937497" indent="0">
              <a:buNone/>
              <a:defRPr sz="3600"/>
            </a:lvl4pPr>
            <a:lvl5pPr marL="6583329" indent="0">
              <a:buNone/>
              <a:defRPr sz="3600"/>
            </a:lvl5pPr>
            <a:lvl6pPr marL="8229162" indent="0">
              <a:buNone/>
              <a:defRPr sz="3600"/>
            </a:lvl6pPr>
            <a:lvl7pPr marL="9874994" indent="0">
              <a:buNone/>
              <a:defRPr sz="3600"/>
            </a:lvl7pPr>
            <a:lvl8pPr marL="11520827" indent="0">
              <a:buNone/>
              <a:defRPr sz="3600"/>
            </a:lvl8pPr>
            <a:lvl9pPr marL="13166660" indent="0">
              <a:buNone/>
              <a:defRPr sz="3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A91C44-2E7A-4A75-B62A-566528FB6210}" type="datetimeFigureOut">
              <a:rPr lang="en-IN"/>
              <a:pPr>
                <a:defRPr/>
              </a:pPr>
              <a:t>04-02-2025</a:t>
            </a:fld>
            <a:endParaRPr lang="en-IN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N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091982-765C-4284-A3E3-A1410E40458A}" type="slidenum">
              <a:rPr lang="en-IN"/>
              <a:pPr>
                <a:defRPr/>
              </a:pPr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E0CC2C-5204-49F1-992E-533E2FB96170}" type="datetimeFigureOut">
              <a:rPr lang="en-IN"/>
              <a:pPr>
                <a:defRPr/>
              </a:pPr>
              <a:t>04-02-2025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486D6F-D937-45BE-8822-87B2D9EE30C5}" type="slidenum">
              <a:rPr lang="en-IN"/>
              <a:pPr>
                <a:defRPr/>
              </a:pPr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3557232" y="2336801"/>
            <a:ext cx="7098030" cy="37195763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63142" y="2336801"/>
            <a:ext cx="20882610" cy="3719576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DB8075-9856-4230-89E0-60110E382EA7}" type="datetimeFigureOut">
              <a:rPr lang="en-IN"/>
              <a:pPr>
                <a:defRPr/>
              </a:pPr>
              <a:t>04-02-2025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49D781-9C71-4147-9087-C65A57978986}" type="slidenum">
              <a:rPr lang="en-IN"/>
              <a:pPr>
                <a:defRPr/>
              </a:pPr>
              <a:t>‹#›</a:t>
            </a:fld>
            <a:endParaRPr lang="en-I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63775" y="2336801"/>
            <a:ext cx="28390850" cy="8483600"/>
          </a:xfrm>
          <a:prstGeom prst="rect">
            <a:avLst/>
          </a:prstGeom>
        </p:spPr>
        <p:txBody>
          <a:bodyPr vert="horz" lIns="91435" tIns="45717" rIns="91435" bIns="45717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63775" y="11684001"/>
            <a:ext cx="28390850" cy="27847925"/>
          </a:xfrm>
          <a:prstGeom prst="rect">
            <a:avLst/>
          </a:prstGeom>
        </p:spPr>
        <p:txBody>
          <a:bodyPr vert="horz" lIns="91435" tIns="45717" rIns="91435" bIns="45717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263775" y="40681275"/>
            <a:ext cx="7405688" cy="2336800"/>
          </a:xfrm>
          <a:prstGeom prst="rect">
            <a:avLst/>
          </a:prstGeom>
        </p:spPr>
        <p:txBody>
          <a:bodyPr vert="horz" lIns="91435" tIns="45717" rIns="91435" bIns="45717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43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A208A985-8C73-4746-9CB8-DCEFEBDB521E}" type="datetimeFigureOut">
              <a:rPr lang="en-IN"/>
              <a:pPr>
                <a:defRPr/>
              </a:pPr>
              <a:t>04-02-2025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904538" y="40681275"/>
            <a:ext cx="11109325" cy="2336800"/>
          </a:xfrm>
          <a:prstGeom prst="rect">
            <a:avLst/>
          </a:prstGeom>
        </p:spPr>
        <p:txBody>
          <a:bodyPr vert="horz" lIns="91435" tIns="45717" rIns="91435" bIns="45717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43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3248939" y="40681275"/>
            <a:ext cx="7405687" cy="2336800"/>
          </a:xfrm>
          <a:prstGeom prst="rect">
            <a:avLst/>
          </a:prstGeom>
        </p:spPr>
        <p:txBody>
          <a:bodyPr vert="horz" lIns="91435" tIns="45717" rIns="91435" bIns="45717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43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0CA89A6B-ABD2-4C7B-AE0D-D57857819323}" type="slidenum">
              <a:rPr lang="en-IN"/>
              <a:pPr>
                <a:defRPr/>
              </a:pPr>
              <a:t>‹#›</a:t>
            </a:fld>
            <a:endParaRPr lang="en-I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3290713" rtl="0" fontAlgn="base">
        <a:lnSpc>
          <a:spcPct val="90000"/>
        </a:lnSpc>
        <a:spcBef>
          <a:spcPct val="0"/>
        </a:spcBef>
        <a:spcAft>
          <a:spcPct val="0"/>
        </a:spcAft>
        <a:defRPr sz="158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3290713" rtl="0" fontAlgn="base">
        <a:lnSpc>
          <a:spcPct val="90000"/>
        </a:lnSpc>
        <a:spcBef>
          <a:spcPct val="0"/>
        </a:spcBef>
        <a:spcAft>
          <a:spcPct val="0"/>
        </a:spcAft>
        <a:defRPr sz="15800">
          <a:solidFill>
            <a:schemeClr val="tx1"/>
          </a:solidFill>
          <a:latin typeface="Calibri Light" pitchFamily="34" charset="0"/>
        </a:defRPr>
      </a:lvl2pPr>
      <a:lvl3pPr algn="l" defTabSz="3290713" rtl="0" fontAlgn="base">
        <a:lnSpc>
          <a:spcPct val="90000"/>
        </a:lnSpc>
        <a:spcBef>
          <a:spcPct val="0"/>
        </a:spcBef>
        <a:spcAft>
          <a:spcPct val="0"/>
        </a:spcAft>
        <a:defRPr sz="15800">
          <a:solidFill>
            <a:schemeClr val="tx1"/>
          </a:solidFill>
          <a:latin typeface="Calibri Light" pitchFamily="34" charset="0"/>
        </a:defRPr>
      </a:lvl3pPr>
      <a:lvl4pPr algn="l" defTabSz="3290713" rtl="0" fontAlgn="base">
        <a:lnSpc>
          <a:spcPct val="90000"/>
        </a:lnSpc>
        <a:spcBef>
          <a:spcPct val="0"/>
        </a:spcBef>
        <a:spcAft>
          <a:spcPct val="0"/>
        </a:spcAft>
        <a:defRPr sz="15800">
          <a:solidFill>
            <a:schemeClr val="tx1"/>
          </a:solidFill>
          <a:latin typeface="Calibri Light" pitchFamily="34" charset="0"/>
        </a:defRPr>
      </a:lvl4pPr>
      <a:lvl5pPr algn="l" defTabSz="3290713" rtl="0" fontAlgn="base">
        <a:lnSpc>
          <a:spcPct val="90000"/>
        </a:lnSpc>
        <a:spcBef>
          <a:spcPct val="0"/>
        </a:spcBef>
        <a:spcAft>
          <a:spcPct val="0"/>
        </a:spcAft>
        <a:defRPr sz="15800">
          <a:solidFill>
            <a:schemeClr val="tx1"/>
          </a:solidFill>
          <a:latin typeface="Calibri Light" pitchFamily="34" charset="0"/>
        </a:defRPr>
      </a:lvl5pPr>
      <a:lvl6pPr marL="457176" algn="l" defTabSz="3290713" rtl="0" fontAlgn="base">
        <a:lnSpc>
          <a:spcPct val="90000"/>
        </a:lnSpc>
        <a:spcBef>
          <a:spcPct val="0"/>
        </a:spcBef>
        <a:spcAft>
          <a:spcPct val="0"/>
        </a:spcAft>
        <a:defRPr sz="15800">
          <a:solidFill>
            <a:schemeClr val="tx1"/>
          </a:solidFill>
          <a:latin typeface="Calibri Light" pitchFamily="34" charset="0"/>
        </a:defRPr>
      </a:lvl6pPr>
      <a:lvl7pPr marL="914352" algn="l" defTabSz="3290713" rtl="0" fontAlgn="base">
        <a:lnSpc>
          <a:spcPct val="90000"/>
        </a:lnSpc>
        <a:spcBef>
          <a:spcPct val="0"/>
        </a:spcBef>
        <a:spcAft>
          <a:spcPct val="0"/>
        </a:spcAft>
        <a:defRPr sz="15800">
          <a:solidFill>
            <a:schemeClr val="tx1"/>
          </a:solidFill>
          <a:latin typeface="Calibri Light" pitchFamily="34" charset="0"/>
        </a:defRPr>
      </a:lvl7pPr>
      <a:lvl8pPr marL="1371527" algn="l" defTabSz="3290713" rtl="0" fontAlgn="base">
        <a:lnSpc>
          <a:spcPct val="90000"/>
        </a:lnSpc>
        <a:spcBef>
          <a:spcPct val="0"/>
        </a:spcBef>
        <a:spcAft>
          <a:spcPct val="0"/>
        </a:spcAft>
        <a:defRPr sz="15800">
          <a:solidFill>
            <a:schemeClr val="tx1"/>
          </a:solidFill>
          <a:latin typeface="Calibri Light" pitchFamily="34" charset="0"/>
        </a:defRPr>
      </a:lvl8pPr>
      <a:lvl9pPr marL="1828703" algn="l" defTabSz="3290713" rtl="0" fontAlgn="base">
        <a:lnSpc>
          <a:spcPct val="90000"/>
        </a:lnSpc>
        <a:spcBef>
          <a:spcPct val="0"/>
        </a:spcBef>
        <a:spcAft>
          <a:spcPct val="0"/>
        </a:spcAft>
        <a:defRPr sz="15800">
          <a:solidFill>
            <a:schemeClr val="tx1"/>
          </a:solidFill>
          <a:latin typeface="Calibri Light" pitchFamily="34" charset="0"/>
        </a:defRPr>
      </a:lvl9pPr>
    </p:titleStyle>
    <p:bodyStyle>
      <a:lvl1pPr marL="822281" indent="-822281" algn="l" defTabSz="3290713" rtl="0" fontAlgn="base">
        <a:lnSpc>
          <a:spcPct val="90000"/>
        </a:lnSpc>
        <a:spcBef>
          <a:spcPts val="3599"/>
        </a:spcBef>
        <a:spcAft>
          <a:spcPct val="0"/>
        </a:spcAft>
        <a:buFont typeface="Arial" charset="0"/>
        <a:buChar char="•"/>
        <a:defRPr sz="10000" kern="1200">
          <a:solidFill>
            <a:schemeClr val="tx1"/>
          </a:solidFill>
          <a:latin typeface="+mn-lt"/>
          <a:ea typeface="+mn-ea"/>
          <a:cs typeface="+mn-cs"/>
        </a:defRPr>
      </a:lvl1pPr>
      <a:lvl2pPr marL="2468431" indent="-822281" algn="l" defTabSz="3290713" rtl="0" fontAlgn="base">
        <a:lnSpc>
          <a:spcPct val="90000"/>
        </a:lnSpc>
        <a:spcBef>
          <a:spcPts val="1800"/>
        </a:spcBef>
        <a:spcAft>
          <a:spcPct val="0"/>
        </a:spcAft>
        <a:buFont typeface="Arial" charset="0"/>
        <a:buChar char="•"/>
        <a:defRPr sz="8600" kern="1200">
          <a:solidFill>
            <a:schemeClr val="tx1"/>
          </a:solidFill>
          <a:latin typeface="+mn-lt"/>
          <a:ea typeface="+mn-ea"/>
          <a:cs typeface="+mn-cs"/>
        </a:defRPr>
      </a:lvl2pPr>
      <a:lvl3pPr marL="4114581" indent="-822281" algn="l" defTabSz="3290713" rtl="0" fontAlgn="base">
        <a:lnSpc>
          <a:spcPct val="90000"/>
        </a:lnSpc>
        <a:spcBef>
          <a:spcPts val="1800"/>
        </a:spcBef>
        <a:spcAft>
          <a:spcPct val="0"/>
        </a:spcAft>
        <a:buFont typeface="Arial" charset="0"/>
        <a:buChar char="•"/>
        <a:defRPr sz="7200" kern="1200">
          <a:solidFill>
            <a:schemeClr val="tx1"/>
          </a:solidFill>
          <a:latin typeface="+mn-lt"/>
          <a:ea typeface="+mn-ea"/>
          <a:cs typeface="+mn-cs"/>
        </a:defRPr>
      </a:lvl3pPr>
      <a:lvl4pPr marL="5759144" indent="-822281" algn="l" defTabSz="3290713" rtl="0" fontAlgn="base">
        <a:lnSpc>
          <a:spcPct val="90000"/>
        </a:lnSpc>
        <a:spcBef>
          <a:spcPts val="1800"/>
        </a:spcBef>
        <a:spcAft>
          <a:spcPct val="0"/>
        </a:spcAft>
        <a:buFont typeface="Arial" charset="0"/>
        <a:buChar char="•"/>
        <a:defRPr sz="6400" kern="1200">
          <a:solidFill>
            <a:schemeClr val="tx1"/>
          </a:solidFill>
          <a:latin typeface="+mn-lt"/>
          <a:ea typeface="+mn-ea"/>
          <a:cs typeface="+mn-cs"/>
        </a:defRPr>
      </a:lvl4pPr>
      <a:lvl5pPr marL="7405294" indent="-822281" algn="l" defTabSz="3290713" rtl="0" fontAlgn="base">
        <a:lnSpc>
          <a:spcPct val="90000"/>
        </a:lnSpc>
        <a:spcBef>
          <a:spcPts val="1800"/>
        </a:spcBef>
        <a:spcAft>
          <a:spcPct val="0"/>
        </a:spcAft>
        <a:buFont typeface="Arial" charset="0"/>
        <a:buChar char="•"/>
        <a:defRPr sz="6400" kern="1200">
          <a:solidFill>
            <a:schemeClr val="tx1"/>
          </a:solidFill>
          <a:latin typeface="+mn-lt"/>
          <a:ea typeface="+mn-ea"/>
          <a:cs typeface="+mn-cs"/>
        </a:defRPr>
      </a:lvl5pPr>
      <a:lvl6pPr marL="9052079" indent="-822916" algn="l" defTabSz="3291665" rtl="0" eaLnBrk="1" latinLnBrk="0" hangingPunct="1">
        <a:lnSpc>
          <a:spcPct val="90000"/>
        </a:lnSpc>
        <a:spcBef>
          <a:spcPts val="1800"/>
        </a:spcBef>
        <a:buFont typeface="Arial" panose="020B0604020202020204" pitchFamily="34" charset="0"/>
        <a:buChar char="•"/>
        <a:defRPr sz="6500" kern="1200">
          <a:solidFill>
            <a:schemeClr val="tx1"/>
          </a:solidFill>
          <a:latin typeface="+mn-lt"/>
          <a:ea typeface="+mn-ea"/>
          <a:cs typeface="+mn-cs"/>
        </a:defRPr>
      </a:lvl6pPr>
      <a:lvl7pPr marL="10697910" indent="-822916" algn="l" defTabSz="3291665" rtl="0" eaLnBrk="1" latinLnBrk="0" hangingPunct="1">
        <a:lnSpc>
          <a:spcPct val="90000"/>
        </a:lnSpc>
        <a:spcBef>
          <a:spcPts val="1800"/>
        </a:spcBef>
        <a:buFont typeface="Arial" panose="020B0604020202020204" pitchFamily="34" charset="0"/>
        <a:buChar char="•"/>
        <a:defRPr sz="6500" kern="1200">
          <a:solidFill>
            <a:schemeClr val="tx1"/>
          </a:solidFill>
          <a:latin typeface="+mn-lt"/>
          <a:ea typeface="+mn-ea"/>
          <a:cs typeface="+mn-cs"/>
        </a:defRPr>
      </a:lvl7pPr>
      <a:lvl8pPr marL="12343743" indent="-822916" algn="l" defTabSz="3291665" rtl="0" eaLnBrk="1" latinLnBrk="0" hangingPunct="1">
        <a:lnSpc>
          <a:spcPct val="90000"/>
        </a:lnSpc>
        <a:spcBef>
          <a:spcPts val="1800"/>
        </a:spcBef>
        <a:buFont typeface="Arial" panose="020B0604020202020204" pitchFamily="34" charset="0"/>
        <a:buChar char="•"/>
        <a:defRPr sz="6500" kern="1200">
          <a:solidFill>
            <a:schemeClr val="tx1"/>
          </a:solidFill>
          <a:latin typeface="+mn-lt"/>
          <a:ea typeface="+mn-ea"/>
          <a:cs typeface="+mn-cs"/>
        </a:defRPr>
      </a:lvl8pPr>
      <a:lvl9pPr marL="13989575" indent="-822916" algn="l" defTabSz="3291665" rtl="0" eaLnBrk="1" latinLnBrk="0" hangingPunct="1">
        <a:lnSpc>
          <a:spcPct val="90000"/>
        </a:lnSpc>
        <a:spcBef>
          <a:spcPts val="1800"/>
        </a:spcBef>
        <a:buFont typeface="Arial" panose="020B0604020202020204" pitchFamily="34" charset="0"/>
        <a:buChar char="•"/>
        <a:defRPr sz="6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291665" rtl="0" eaLnBrk="1" latinLnBrk="0" hangingPunct="1">
        <a:defRPr sz="6500" kern="1200">
          <a:solidFill>
            <a:schemeClr val="tx1"/>
          </a:solidFill>
          <a:latin typeface="+mn-lt"/>
          <a:ea typeface="+mn-ea"/>
          <a:cs typeface="+mn-cs"/>
        </a:defRPr>
      </a:lvl1pPr>
      <a:lvl2pPr marL="1645833" algn="l" defTabSz="3291665" rtl="0" eaLnBrk="1" latinLnBrk="0" hangingPunct="1">
        <a:defRPr sz="6500" kern="1200">
          <a:solidFill>
            <a:schemeClr val="tx1"/>
          </a:solidFill>
          <a:latin typeface="+mn-lt"/>
          <a:ea typeface="+mn-ea"/>
          <a:cs typeface="+mn-cs"/>
        </a:defRPr>
      </a:lvl2pPr>
      <a:lvl3pPr marL="3291665" algn="l" defTabSz="3291665" rtl="0" eaLnBrk="1" latinLnBrk="0" hangingPunct="1">
        <a:defRPr sz="6500" kern="1200">
          <a:solidFill>
            <a:schemeClr val="tx1"/>
          </a:solidFill>
          <a:latin typeface="+mn-lt"/>
          <a:ea typeface="+mn-ea"/>
          <a:cs typeface="+mn-cs"/>
        </a:defRPr>
      </a:lvl3pPr>
      <a:lvl4pPr marL="4937497" algn="l" defTabSz="3291665" rtl="0" eaLnBrk="1" latinLnBrk="0" hangingPunct="1">
        <a:defRPr sz="6500" kern="1200">
          <a:solidFill>
            <a:schemeClr val="tx1"/>
          </a:solidFill>
          <a:latin typeface="+mn-lt"/>
          <a:ea typeface="+mn-ea"/>
          <a:cs typeface="+mn-cs"/>
        </a:defRPr>
      </a:lvl4pPr>
      <a:lvl5pPr marL="6583329" algn="l" defTabSz="3291665" rtl="0" eaLnBrk="1" latinLnBrk="0" hangingPunct="1">
        <a:defRPr sz="6500" kern="1200">
          <a:solidFill>
            <a:schemeClr val="tx1"/>
          </a:solidFill>
          <a:latin typeface="+mn-lt"/>
          <a:ea typeface="+mn-ea"/>
          <a:cs typeface="+mn-cs"/>
        </a:defRPr>
      </a:lvl5pPr>
      <a:lvl6pPr marL="8229162" algn="l" defTabSz="3291665" rtl="0" eaLnBrk="1" latinLnBrk="0" hangingPunct="1">
        <a:defRPr sz="6500" kern="1200">
          <a:solidFill>
            <a:schemeClr val="tx1"/>
          </a:solidFill>
          <a:latin typeface="+mn-lt"/>
          <a:ea typeface="+mn-ea"/>
          <a:cs typeface="+mn-cs"/>
        </a:defRPr>
      </a:lvl6pPr>
      <a:lvl7pPr marL="9874994" algn="l" defTabSz="3291665" rtl="0" eaLnBrk="1" latinLnBrk="0" hangingPunct="1">
        <a:defRPr sz="6500" kern="1200">
          <a:solidFill>
            <a:schemeClr val="tx1"/>
          </a:solidFill>
          <a:latin typeface="+mn-lt"/>
          <a:ea typeface="+mn-ea"/>
          <a:cs typeface="+mn-cs"/>
        </a:defRPr>
      </a:lvl7pPr>
      <a:lvl8pPr marL="11520827" algn="l" defTabSz="3291665" rtl="0" eaLnBrk="1" latinLnBrk="0" hangingPunct="1">
        <a:defRPr sz="6500" kern="1200">
          <a:solidFill>
            <a:schemeClr val="tx1"/>
          </a:solidFill>
          <a:latin typeface="+mn-lt"/>
          <a:ea typeface="+mn-ea"/>
          <a:cs typeface="+mn-cs"/>
        </a:defRPr>
      </a:lvl8pPr>
      <a:lvl9pPr marL="13166660" algn="l" defTabSz="3291665" rtl="0" eaLnBrk="1" latinLnBrk="0" hangingPunct="1">
        <a:defRPr sz="6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" name="Text Placeholder 17"/>
          <p:cNvSpPr txBox="1">
            <a:spLocks/>
          </p:cNvSpPr>
          <p:nvPr/>
        </p:nvSpPr>
        <p:spPr bwMode="auto">
          <a:xfrm>
            <a:off x="4568189" y="1746985"/>
            <a:ext cx="22802850" cy="31700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5" tIns="45717" rIns="91435" bIns="45717" anchor="ctr">
            <a:spAutoFit/>
          </a:bodyPr>
          <a:lstStyle/>
          <a:p>
            <a:pPr algn="ctr"/>
            <a:r>
              <a:rPr lang="en-GB" sz="4000" b="1" i="0" dirty="0">
                <a:solidFill>
                  <a:srgbClr val="000000"/>
                </a:solidFill>
                <a:effectLst/>
                <a:latin typeface="YAFcfkb7jcU 0"/>
              </a:rPr>
              <a:t>First Author¹, Second Author², and so on²</a:t>
            </a:r>
            <a:r>
              <a:rPr lang="en-GB" sz="4000" b="0" i="0" dirty="0">
                <a:solidFill>
                  <a:srgbClr val="000000"/>
                </a:solidFill>
                <a:effectLst/>
                <a:latin typeface="YAFcfkb7jcU 0"/>
              </a:rPr>
              <a:t>*</a:t>
            </a:r>
            <a:endParaRPr lang="en-GB" sz="4000" dirty="0">
              <a:solidFill>
                <a:srgbClr val="000000"/>
              </a:solidFill>
              <a:effectLst/>
              <a:latin typeface="YAFcfkb7jcU 0"/>
            </a:endParaRPr>
          </a:p>
          <a:p>
            <a:pPr algn="ctr"/>
            <a:r>
              <a:rPr lang="en-GB" sz="4000" b="0" i="0" dirty="0">
                <a:solidFill>
                  <a:srgbClr val="000000"/>
                </a:solidFill>
                <a:effectLst/>
                <a:latin typeface="YAFcfkb7jcU 0"/>
              </a:rPr>
              <a:t>(</a:t>
            </a:r>
            <a:r>
              <a:rPr lang="en-GB" sz="4000" b="0" i="1" dirty="0">
                <a:solidFill>
                  <a:srgbClr val="000000"/>
                </a:solidFill>
                <a:effectLst/>
                <a:latin typeface="YAFcfkb7jcU 0"/>
              </a:rPr>
              <a:t>Underline the presenting author</a:t>
            </a:r>
            <a:r>
              <a:rPr lang="en-GB" sz="4000" b="0" i="0" dirty="0">
                <a:solidFill>
                  <a:srgbClr val="000000"/>
                </a:solidFill>
                <a:effectLst/>
                <a:latin typeface="YAFcfkb7jcU 0"/>
              </a:rPr>
              <a:t>)</a:t>
            </a:r>
            <a:endParaRPr lang="en-GB" sz="4000" dirty="0">
              <a:solidFill>
                <a:srgbClr val="000000"/>
              </a:solidFill>
              <a:effectLst/>
              <a:latin typeface="YAFcfkb7jcU 0"/>
            </a:endParaRPr>
          </a:p>
          <a:p>
            <a:pPr algn="ctr"/>
            <a:r>
              <a:rPr lang="en-GB" sz="4000" b="0" i="0" dirty="0">
                <a:solidFill>
                  <a:srgbClr val="000000"/>
                </a:solidFill>
                <a:effectLst/>
                <a:latin typeface="YAFcfkb7jcU 0"/>
              </a:rPr>
              <a:t>¹Affiliated Institution, Country</a:t>
            </a:r>
            <a:endParaRPr lang="en-GB" sz="4000" dirty="0">
              <a:solidFill>
                <a:srgbClr val="000000"/>
              </a:solidFill>
              <a:effectLst/>
              <a:latin typeface="YAFcfkb7jcU 0"/>
            </a:endParaRPr>
          </a:p>
          <a:p>
            <a:pPr algn="ctr"/>
            <a:r>
              <a:rPr lang="en-GB" sz="4000" b="0" i="0" dirty="0">
                <a:solidFill>
                  <a:srgbClr val="000000"/>
                </a:solidFill>
                <a:effectLst/>
                <a:latin typeface="YAFcfkb7jcU 0"/>
              </a:rPr>
              <a:t>²Affiliated Institution, Country</a:t>
            </a:r>
            <a:endParaRPr lang="en-GB" sz="4000" dirty="0">
              <a:solidFill>
                <a:srgbClr val="000000"/>
              </a:solidFill>
              <a:effectLst/>
              <a:latin typeface="YAFcfkb7jcU 0"/>
            </a:endParaRPr>
          </a:p>
          <a:p>
            <a:pPr algn="ctr"/>
            <a:r>
              <a:rPr lang="en-GB" sz="4000" b="0" i="0" dirty="0">
                <a:solidFill>
                  <a:srgbClr val="000000"/>
                </a:solidFill>
                <a:effectLst/>
                <a:latin typeface="YAFcfkb7jcU 0"/>
              </a:rPr>
              <a:t>*email address of the </a:t>
            </a:r>
            <a:r>
              <a:rPr lang="en-GB" sz="4000" dirty="0">
                <a:solidFill>
                  <a:srgbClr val="000000"/>
                </a:solidFill>
                <a:latin typeface="YAFcfkb7jcU 0"/>
              </a:rPr>
              <a:t>corresponding author</a:t>
            </a:r>
            <a:r>
              <a:rPr lang="en-US" sz="4000" b="1" dirty="0">
                <a:solidFill>
                  <a:schemeClr val="bg1"/>
                </a:solidFill>
                <a:latin typeface="Calibri Light" pitchFamily="34" charset="0"/>
              </a:rPr>
              <a:t>Author</a:t>
            </a:r>
          </a:p>
        </p:txBody>
      </p:sp>
      <p:sp>
        <p:nvSpPr>
          <p:cNvPr id="2070" name="Text Placeholder 17"/>
          <p:cNvSpPr txBox="1">
            <a:spLocks/>
          </p:cNvSpPr>
          <p:nvPr/>
        </p:nvSpPr>
        <p:spPr bwMode="auto">
          <a:xfrm>
            <a:off x="-898781" y="549178"/>
            <a:ext cx="32308800" cy="13234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5" tIns="45717" rIns="91435" bIns="45717" anchor="ctr">
            <a:spAutoFit/>
          </a:bodyPr>
          <a:lstStyle/>
          <a:p>
            <a:pPr algn="ctr"/>
            <a:r>
              <a:rPr lang="en-US" sz="8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Title</a:t>
            </a:r>
          </a:p>
        </p:txBody>
      </p:sp>
      <p:sp>
        <p:nvSpPr>
          <p:cNvPr id="58" name="Text Placeholder 9"/>
          <p:cNvSpPr txBox="1">
            <a:spLocks/>
          </p:cNvSpPr>
          <p:nvPr/>
        </p:nvSpPr>
        <p:spPr bwMode="auto">
          <a:xfrm>
            <a:off x="3933013" y="32476892"/>
            <a:ext cx="25052373" cy="1006423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 lIns="91435" tIns="45717" rIns="91435" bIns="45717">
            <a:spAutoFit/>
          </a:bodyPr>
          <a:lstStyle/>
          <a:p>
            <a:pPr algn="ctr" defTabSz="3290713">
              <a:lnSpc>
                <a:spcPct val="90000"/>
              </a:lnSpc>
              <a:spcBef>
                <a:spcPts val="3599"/>
              </a:spcBef>
            </a:pPr>
            <a:r>
              <a:rPr lang="en-IN" sz="66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Kindly bring your poster with you.</a:t>
            </a:r>
          </a:p>
        </p:txBody>
      </p:sp>
      <p:sp>
        <p:nvSpPr>
          <p:cNvPr id="59" name="Text Placeholder 9"/>
          <p:cNvSpPr txBox="1">
            <a:spLocks/>
          </p:cNvSpPr>
          <p:nvPr/>
        </p:nvSpPr>
        <p:spPr bwMode="auto">
          <a:xfrm>
            <a:off x="238094" y="5220562"/>
            <a:ext cx="25052373" cy="7848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5" tIns="45717" rIns="91435" bIns="45717">
            <a:spAutoFit/>
          </a:bodyPr>
          <a:lstStyle/>
          <a:p>
            <a:pPr defTabSz="3290713">
              <a:lnSpc>
                <a:spcPct val="90000"/>
              </a:lnSpc>
              <a:spcBef>
                <a:spcPts val="3599"/>
              </a:spcBef>
            </a:pPr>
            <a:r>
              <a:rPr lang="en-IN" sz="5000" b="1" dirty="0">
                <a:solidFill>
                  <a:srgbClr val="00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Poster No. XXX </a:t>
            </a:r>
            <a:r>
              <a:rPr lang="en-IN" sz="36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en-US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organizers will assign a number to each poster</a:t>
            </a:r>
            <a:r>
              <a:rPr lang="en-IN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6" name="Rectangle 5"/>
          <p:cNvSpPr/>
          <p:nvPr/>
        </p:nvSpPr>
        <p:spPr>
          <a:xfrm>
            <a:off x="238094" y="320429"/>
            <a:ext cx="32308800" cy="4648369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8" name="Rectangle 7"/>
          <p:cNvSpPr/>
          <p:nvPr/>
        </p:nvSpPr>
        <p:spPr>
          <a:xfrm>
            <a:off x="27988879" y="628975"/>
            <a:ext cx="3940175" cy="388081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9" name="TextBox 8"/>
          <p:cNvSpPr txBox="1"/>
          <p:nvPr/>
        </p:nvSpPr>
        <p:spPr>
          <a:xfrm rot="10800000" flipV="1">
            <a:off x="28329154" y="1251923"/>
            <a:ext cx="3389785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/>
              <a:t>LOGO OF</a:t>
            </a:r>
          </a:p>
          <a:p>
            <a:pPr algn="ctr"/>
            <a:r>
              <a:rPr lang="en-US" sz="4800" dirty="0"/>
              <a:t>YOUR</a:t>
            </a:r>
          </a:p>
          <a:p>
            <a:pPr algn="ctr"/>
            <a:r>
              <a:rPr lang="en-US" sz="4800" dirty="0"/>
              <a:t>INSTITUTE</a:t>
            </a:r>
            <a:endParaRPr lang="en-IN" sz="4800" dirty="0"/>
          </a:p>
        </p:txBody>
      </p:sp>
      <p:sp>
        <p:nvSpPr>
          <p:cNvPr id="12" name="Rectangle 2">
            <a:extLst>
              <a:ext uri="{FF2B5EF4-FFF2-40B4-BE49-F238E27FC236}">
                <a16:creationId xmlns:a16="http://schemas.microsoft.com/office/drawing/2014/main" id="{6680BC83-EAD1-9D3D-9E10-5DC03C8F574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329184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N"/>
          </a:p>
        </p:txBody>
      </p:sp>
      <p:pic>
        <p:nvPicPr>
          <p:cNvPr id="1028" name="Picture 4" descr="Nagaland University - Wikipedia">
            <a:extLst>
              <a:ext uri="{FF2B5EF4-FFF2-40B4-BE49-F238E27FC236}">
                <a16:creationId xmlns:a16="http://schemas.microsoft.com/office/drawing/2014/main" id="{CBAE2408-22E4-CF9C-2E83-58C28B7B9D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506" y="897788"/>
            <a:ext cx="2971800" cy="304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35FAE6B3-A381-28D6-23AE-241D601BA5D4}"/>
              </a:ext>
            </a:extLst>
          </p:cNvPr>
          <p:cNvSpPr txBox="1"/>
          <p:nvPr/>
        </p:nvSpPr>
        <p:spPr>
          <a:xfrm>
            <a:off x="5547358" y="9199249"/>
            <a:ext cx="21823681" cy="205498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en-GB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Instructions for the Presenter:</a:t>
            </a:r>
          </a:p>
          <a:p>
            <a:pPr>
              <a:lnSpc>
                <a:spcPct val="200000"/>
              </a:lnSpc>
            </a:pPr>
            <a:r>
              <a:rPr lang="en-GB" sz="4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Format Requirements: </a:t>
            </a:r>
          </a:p>
          <a:p>
            <a:pPr marL="685800" indent="-685800">
              <a:lnSpc>
                <a:spcPct val="200000"/>
              </a:lnSpc>
              <a:buFont typeface="Wingdings" panose="05000000000000000000" pitchFamily="2" charset="2"/>
              <a:buChar char="v"/>
            </a:pPr>
            <a:r>
              <a:rPr lang="en-GB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template should be followed strictly.</a:t>
            </a:r>
          </a:p>
          <a:p>
            <a:pPr marL="685800" indent="-685800">
              <a:lnSpc>
                <a:spcPct val="200000"/>
              </a:lnSpc>
              <a:buFont typeface="Wingdings" panose="05000000000000000000" pitchFamily="2" charset="2"/>
              <a:buChar char="v"/>
            </a:pPr>
            <a:r>
              <a:rPr lang="en-GB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Create your poster with a clear and readable layout, incorporating figures, charts and other visual elements for better understanding. </a:t>
            </a:r>
          </a:p>
          <a:p>
            <a:pPr marL="685800" indent="-685800">
              <a:lnSpc>
                <a:spcPct val="200000"/>
              </a:lnSpc>
              <a:buFont typeface="Wingdings" panose="05000000000000000000" pitchFamily="2" charset="2"/>
              <a:buChar char="v"/>
            </a:pPr>
            <a:r>
              <a:rPr lang="en-GB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Size of the Poster must be 48 inches x 36 inches (height x width) </a:t>
            </a:r>
          </a:p>
          <a:p>
            <a:pPr>
              <a:lnSpc>
                <a:spcPct val="200000"/>
              </a:lnSpc>
            </a:pPr>
            <a:r>
              <a:rPr lang="en-GB" sz="4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Poster must include the following: </a:t>
            </a:r>
          </a:p>
          <a:p>
            <a:pPr marL="685800" indent="-685800">
              <a:lnSpc>
                <a:spcPct val="200000"/>
              </a:lnSpc>
              <a:buFont typeface="Wingdings" panose="05000000000000000000" pitchFamily="2" charset="2"/>
              <a:buChar char="v"/>
            </a:pPr>
            <a:r>
              <a:rPr lang="en-GB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Introduction </a:t>
            </a:r>
          </a:p>
          <a:p>
            <a:pPr marL="685800" indent="-685800">
              <a:lnSpc>
                <a:spcPct val="200000"/>
              </a:lnSpc>
              <a:buFont typeface="Wingdings" panose="05000000000000000000" pitchFamily="2" charset="2"/>
              <a:buChar char="v"/>
            </a:pPr>
            <a:r>
              <a:rPr lang="en-GB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Experimental Section</a:t>
            </a:r>
          </a:p>
          <a:p>
            <a:pPr marL="685800" indent="-685800">
              <a:lnSpc>
                <a:spcPct val="200000"/>
              </a:lnSpc>
              <a:buFont typeface="Wingdings" panose="05000000000000000000" pitchFamily="2" charset="2"/>
              <a:buChar char="v"/>
            </a:pPr>
            <a:r>
              <a:rPr lang="en-GB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Results and Discussion </a:t>
            </a:r>
          </a:p>
          <a:p>
            <a:pPr marL="685800" indent="-685800">
              <a:lnSpc>
                <a:spcPct val="200000"/>
              </a:lnSpc>
              <a:buFont typeface="Wingdings" panose="05000000000000000000" pitchFamily="2" charset="2"/>
              <a:buChar char="v"/>
            </a:pPr>
            <a:r>
              <a:rPr lang="en-GB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Conclusions</a:t>
            </a:r>
          </a:p>
          <a:p>
            <a:pPr marL="685800" indent="-685800">
              <a:lnSpc>
                <a:spcPct val="200000"/>
              </a:lnSpc>
              <a:buFont typeface="Wingdings" panose="05000000000000000000" pitchFamily="2" charset="2"/>
              <a:buChar char="v"/>
            </a:pPr>
            <a:r>
              <a:rPr lang="en-GB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References</a:t>
            </a:r>
          </a:p>
          <a:p>
            <a:pPr marL="685800" indent="-685800">
              <a:lnSpc>
                <a:spcPct val="200000"/>
              </a:lnSpc>
              <a:buFont typeface="Wingdings" panose="05000000000000000000" pitchFamily="2" charset="2"/>
              <a:buChar char="v"/>
            </a:pPr>
            <a:r>
              <a:rPr lang="en-GB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Acknowledgement</a:t>
            </a:r>
          </a:p>
          <a:p>
            <a:pPr>
              <a:lnSpc>
                <a:spcPct val="200000"/>
              </a:lnSpc>
            </a:pPr>
            <a:endParaRPr lang="en-GB" sz="4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5284AB2-0037-2207-56EF-BB3F377DD100}"/>
              </a:ext>
            </a:extLst>
          </p:cNvPr>
          <p:cNvSpPr/>
          <p:nvPr/>
        </p:nvSpPr>
        <p:spPr>
          <a:xfrm>
            <a:off x="-66706" y="41666163"/>
            <a:ext cx="32985106" cy="2225037"/>
          </a:xfrm>
          <a:prstGeom prst="rect">
            <a:avLst/>
          </a:prstGeom>
          <a:solidFill>
            <a:srgbClr val="CFFDE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ICCMR-2025: International Conference on Chemistry in Multidisciplinary Research</a:t>
            </a:r>
          </a:p>
          <a:p>
            <a:pPr algn="ctr"/>
            <a:r>
              <a:rPr lang="en-US" sz="4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March 25-27, 2025</a:t>
            </a:r>
          </a:p>
          <a:p>
            <a:pPr algn="ctr"/>
            <a:r>
              <a:rPr lang="en-US" sz="4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Organized by: Department of Chemistry, Nagaland University, Nagaland, India</a:t>
            </a:r>
            <a:endParaRPr lang="en-IN" sz="4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388</TotalTime>
  <Words>153</Words>
  <Application>Microsoft Office PowerPoint</Application>
  <PresentationFormat>Custom</PresentationFormat>
  <Paragraphs>26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8" baseType="lpstr">
      <vt:lpstr>Arial</vt:lpstr>
      <vt:lpstr>Calibri</vt:lpstr>
      <vt:lpstr>Calibri Light</vt:lpstr>
      <vt:lpstr>Times New Roman</vt:lpstr>
      <vt:lpstr>Wingdings</vt:lpstr>
      <vt:lpstr>YAFcfkb7jcU 0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hp</dc:creator>
  <cp:lastModifiedBy>Suraj Kr</cp:lastModifiedBy>
  <cp:revision>35</cp:revision>
  <dcterms:created xsi:type="dcterms:W3CDTF">2020-02-05T05:59:44Z</dcterms:created>
  <dcterms:modified xsi:type="dcterms:W3CDTF">2025-02-04T08:15:41Z</dcterms:modified>
</cp:coreProperties>
</file>